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01" r:id="rId2"/>
    <p:sldId id="1482" r:id="rId3"/>
    <p:sldId id="1483" r:id="rId4"/>
    <p:sldId id="258" r:id="rId5"/>
    <p:sldId id="256" r:id="rId6"/>
    <p:sldId id="257" r:id="rId7"/>
    <p:sldId id="1481" r:id="rId8"/>
    <p:sldId id="259" r:id="rId9"/>
    <p:sldId id="260" r:id="rId10"/>
    <p:sldId id="261" r:id="rId11"/>
    <p:sldId id="262" r:id="rId12"/>
    <p:sldId id="1480" r:id="rId13"/>
    <p:sldId id="267" r:id="rId14"/>
    <p:sldId id="263" r:id="rId15"/>
    <p:sldId id="264" r:id="rId16"/>
    <p:sldId id="266" r:id="rId17"/>
    <p:sldId id="265" r:id="rId18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016"/>
    <p:restoredTop sz="96327"/>
  </p:normalViewPr>
  <p:slideViewPr>
    <p:cSldViewPr snapToGrid="0">
      <p:cViewPr varScale="1">
        <p:scale>
          <a:sx n="111" d="100"/>
          <a:sy n="111" d="100"/>
        </p:scale>
        <p:origin x="23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7F419-3F70-5E4C-86CC-FC8AE1648641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86DF4-145A-6448-8BAF-D38F8D08317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6176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5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20DD-1F2B-29E7-EB00-C243863E9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251039-7A89-4A13-E53D-ECA43CF24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BC680-6747-DC6F-4DF4-772E5D95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ED1-A0EC-7C40-8ADC-51E6841656FD}" type="datetimeFigureOut">
              <a:rPr lang="en-CL" smtClean="0"/>
              <a:t>26-11-24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4249B-D6F2-CFE3-0670-8FC25E3D0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32DB6-01C0-20BB-5574-F44619A5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232126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440C-97CE-C799-E63D-2F4DD5DA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0E799-1EA9-EC30-47EF-DCEEA8960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524F8-46B0-2A04-06E0-88C87F9B6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ED1-A0EC-7C40-8ADC-51E6841656FD}" type="datetimeFigureOut">
              <a:rPr lang="en-CL" smtClean="0"/>
              <a:t>26-11-24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54020-03A7-541A-D9BB-593689DE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68FE-845F-C091-F7B8-3D803659D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72382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F84366-2B8C-AD81-063B-6FB2BF7E62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3D6B4D-22C0-CC25-96F9-7BF8C187A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01339-9A65-F993-A876-6E94A3E64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ED1-A0EC-7C40-8ADC-51E6841656FD}" type="datetimeFigureOut">
              <a:rPr lang="en-CL" smtClean="0"/>
              <a:t>26-11-24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CFEF1-6B76-5E59-F3C6-58777333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5A68C-0AF1-2E3B-A985-75D8C8425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23049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14B6-CBA2-A37A-222B-0F451CE8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79230-302C-85E4-C3D8-AFE9F21FD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49DF0-8177-6210-7C1F-075FA03FE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ED1-A0EC-7C40-8ADC-51E6841656FD}" type="datetimeFigureOut">
              <a:rPr lang="en-CL" smtClean="0"/>
              <a:t>26-11-24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D2544-1978-7DF7-C692-E44E18B8E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3EB1C-8141-4D5A-B7D9-A7C0FD3B2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818944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7B0A-F788-CA9A-F761-570C28CFF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F5211-53C1-AE41-712A-1CE750F1C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A383B-B7B4-597B-B195-8E951749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ED1-A0EC-7C40-8ADC-51E6841656FD}" type="datetimeFigureOut">
              <a:rPr lang="en-CL" smtClean="0"/>
              <a:t>26-11-24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E0811-AA44-7631-E4F8-0A9FF2110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1F378-270F-45B0-920B-4EDF305CD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75662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A4E9-AEA5-0D62-6595-2424B280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A4F42-193E-FE5A-F59C-3E2809086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DBEFE-299A-ACE6-86D6-FF58C6AE2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1CE836-F36A-4CD4-C702-95175431A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ED1-A0EC-7C40-8ADC-51E6841656FD}" type="datetimeFigureOut">
              <a:rPr lang="en-CL" smtClean="0"/>
              <a:t>26-11-24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8BC2B-CD12-EA3E-9182-6F6037A5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EA7EE-C661-4475-5B70-894F94420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073883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6059-BE98-88D4-4730-E51516176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19F6B-8D26-627C-7472-EA0C05F3F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A64F5-0910-3A26-0D49-6846D1AC2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9298D5-C5C6-8D73-8785-4BC9C3D1E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BF750-7695-7F68-91B4-858559944A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D38D6A-4BEA-24AE-0161-307DE56C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ED1-A0EC-7C40-8ADC-51E6841656FD}" type="datetimeFigureOut">
              <a:rPr lang="en-CL" smtClean="0"/>
              <a:t>26-11-24</a:t>
            </a:fld>
            <a:endParaRPr lang="en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132C7-8B2C-65E5-9B9E-30EE9CA4D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CEA13-0C0D-987B-D574-ADFD2EAE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525286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11EB-B2A5-C649-8582-9031C5BC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240B9A-C145-D106-A3D4-D4FC5115B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ED1-A0EC-7C40-8ADC-51E6841656FD}" type="datetimeFigureOut">
              <a:rPr lang="en-CL" smtClean="0"/>
              <a:t>26-11-24</a:t>
            </a:fld>
            <a:endParaRPr lang="en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E6C14-09C2-D8E1-9C3A-F9B002F1C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64D58-FE4F-0F4D-E942-C92AE7C6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78148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F9EC52-286F-74A8-3669-9D479248D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ED1-A0EC-7C40-8ADC-51E6841656FD}" type="datetimeFigureOut">
              <a:rPr lang="en-CL" smtClean="0"/>
              <a:t>26-11-24</a:t>
            </a:fld>
            <a:endParaRPr lang="en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0EA90-DEA0-3DE2-412A-6F74D5DF4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713E7-0422-5FA8-B32E-1A8B1555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69663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E2533-F5AC-D510-78EB-1A9BC7CF2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43C90-FB80-E881-674E-F9BD33573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84B56B-43B6-8860-511F-98843F645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DD300-CEE2-7160-4317-5D0D7D8EE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ED1-A0EC-7C40-8ADC-51E6841656FD}" type="datetimeFigureOut">
              <a:rPr lang="en-CL" smtClean="0"/>
              <a:t>26-11-24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EC017-742C-2030-A456-FA90FB2C7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3CB21-FBCC-2B2A-010E-2701D3546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881639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5501B-E1FB-6E30-3A18-94CBBB62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BAD4D1-AB8B-4E9C-DB68-B4F3516DD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422F9-E9FE-43BE-9481-CA6E485E3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32A5F-ECCE-006E-93B8-07EE9FC0D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ED1-A0EC-7C40-8ADC-51E6841656FD}" type="datetimeFigureOut">
              <a:rPr lang="en-CL" smtClean="0"/>
              <a:t>26-11-24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27476-8D71-A8E2-DF27-F653859E7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49F28-B390-0EBD-8884-51B1C5883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732436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95FB3A-90A7-A905-FCAC-B8AFEDA1D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103AC-FDD0-FC47-EBDC-F459E2030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1D967-7A14-859B-BAF2-FB4F7763B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24ED1-A0EC-7C40-8ADC-51E6841656FD}" type="datetimeFigureOut">
              <a:rPr lang="en-CL" smtClean="0"/>
              <a:t>26-11-24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4BDA1-A80A-959F-A8B5-32E2150778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94805-13C5-45CB-7304-1E670B613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25821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364345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Federated / Swarm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4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34D776-32BF-BD68-C396-5752A80EB5A9}"/>
              </a:ext>
            </a:extLst>
          </p:cNvPr>
          <p:cNvSpPr txBox="1"/>
          <p:nvPr/>
        </p:nvSpPr>
        <p:spPr>
          <a:xfrm>
            <a:off x="388734" y="165864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091E2-F451-0317-974B-408D1D855AE4}"/>
              </a:ext>
            </a:extLst>
          </p:cNvPr>
          <p:cNvSpPr/>
          <p:nvPr/>
        </p:nvSpPr>
        <p:spPr>
          <a:xfrm>
            <a:off x="398161" y="2385544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D094B-8603-2B65-89D4-CB2DFA8731DF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1051736" y="2027980"/>
            <a:ext cx="9108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E882A8-9FAA-C61B-164D-A50222F1953B}"/>
              </a:ext>
            </a:extLst>
          </p:cNvPr>
          <p:cNvSpPr txBox="1"/>
          <p:nvPr/>
        </p:nvSpPr>
        <p:spPr>
          <a:xfrm>
            <a:off x="2772366" y="1658648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8B2B1-E980-BB31-2FF4-88178C3FA923}"/>
              </a:ext>
            </a:extLst>
          </p:cNvPr>
          <p:cNvSpPr/>
          <p:nvPr/>
        </p:nvSpPr>
        <p:spPr>
          <a:xfrm>
            <a:off x="2781793" y="2385544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6B1222-4BC0-5851-CD52-B80798577FB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3431361" y="2027980"/>
            <a:ext cx="13115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CC1B73E-EEEB-DBEC-5828-E205B283104F}"/>
              </a:ext>
            </a:extLst>
          </p:cNvPr>
          <p:cNvSpPr txBox="1"/>
          <p:nvPr/>
        </p:nvSpPr>
        <p:spPr>
          <a:xfrm>
            <a:off x="5138010" y="1658648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5A604F-4A5D-F89A-325A-0E8FA43EACCA}"/>
              </a:ext>
            </a:extLst>
          </p:cNvPr>
          <p:cNvSpPr/>
          <p:nvPr/>
        </p:nvSpPr>
        <p:spPr>
          <a:xfrm>
            <a:off x="5147437" y="2385544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A3FA0E-C1CC-3BD3-F27E-220F9364CBBC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5796203" y="2027980"/>
            <a:ext cx="13917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2CAF7B-ED10-8759-C454-835D0C9D9BF1}"/>
              </a:ext>
            </a:extLst>
          </p:cNvPr>
          <p:cNvSpPr txBox="1"/>
          <p:nvPr/>
        </p:nvSpPr>
        <p:spPr>
          <a:xfrm>
            <a:off x="388734" y="409254"/>
            <a:ext cx="5559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/>
              <a:t>SWARM LEARNING</a:t>
            </a:r>
            <a:r>
              <a:rPr lang="en-AU" sz="3600" dirty="0"/>
              <a:t> (training)</a:t>
            </a:r>
            <a:endParaRPr lang="en-CL" sz="3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61BD6-6423-22B2-7DCD-5A6172480507}"/>
              </a:ext>
            </a:extLst>
          </p:cNvPr>
          <p:cNvCxnSpPr>
            <a:cxnSpLocks/>
          </p:cNvCxnSpPr>
          <p:nvPr/>
        </p:nvCxnSpPr>
        <p:spPr>
          <a:xfrm>
            <a:off x="1723527" y="2853019"/>
            <a:ext cx="1058266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27938C-9022-1619-2149-ED135D5EA105}"/>
              </a:ext>
            </a:extLst>
          </p:cNvPr>
          <p:cNvCxnSpPr>
            <a:cxnSpLocks/>
          </p:cNvCxnSpPr>
          <p:nvPr/>
        </p:nvCxnSpPr>
        <p:spPr>
          <a:xfrm>
            <a:off x="4107159" y="2853019"/>
            <a:ext cx="1040278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3372F52-C9F3-9E80-F231-8875DFD1A9B9}"/>
              </a:ext>
            </a:extLst>
          </p:cNvPr>
          <p:cNvCxnSpPr>
            <a:cxnSpLocks/>
          </p:cNvCxnSpPr>
          <p:nvPr/>
        </p:nvCxnSpPr>
        <p:spPr>
          <a:xfrm rot="5400000">
            <a:off x="3425010" y="1317903"/>
            <a:ext cx="12700" cy="3967079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494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34D776-32BF-BD68-C396-5752A80EB5A9}"/>
              </a:ext>
            </a:extLst>
          </p:cNvPr>
          <p:cNvSpPr txBox="1"/>
          <p:nvPr/>
        </p:nvSpPr>
        <p:spPr>
          <a:xfrm>
            <a:off x="388734" y="165864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091E2-F451-0317-974B-408D1D855AE4}"/>
              </a:ext>
            </a:extLst>
          </p:cNvPr>
          <p:cNvSpPr/>
          <p:nvPr/>
        </p:nvSpPr>
        <p:spPr>
          <a:xfrm>
            <a:off x="398161" y="2385544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D094B-8603-2B65-89D4-CB2DFA8731DF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1051736" y="2027980"/>
            <a:ext cx="9108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E882A8-9FAA-C61B-164D-A50222F1953B}"/>
              </a:ext>
            </a:extLst>
          </p:cNvPr>
          <p:cNvSpPr txBox="1"/>
          <p:nvPr/>
        </p:nvSpPr>
        <p:spPr>
          <a:xfrm>
            <a:off x="2772366" y="1658648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8B2B1-E980-BB31-2FF4-88178C3FA923}"/>
              </a:ext>
            </a:extLst>
          </p:cNvPr>
          <p:cNvSpPr/>
          <p:nvPr/>
        </p:nvSpPr>
        <p:spPr>
          <a:xfrm>
            <a:off x="2781793" y="2385544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6B1222-4BC0-5851-CD52-B80798577FB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3431361" y="2027980"/>
            <a:ext cx="13115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CC1B73E-EEEB-DBEC-5828-E205B283104F}"/>
              </a:ext>
            </a:extLst>
          </p:cNvPr>
          <p:cNvSpPr txBox="1"/>
          <p:nvPr/>
        </p:nvSpPr>
        <p:spPr>
          <a:xfrm>
            <a:off x="5138010" y="1658648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5A604F-4A5D-F89A-325A-0E8FA43EACCA}"/>
              </a:ext>
            </a:extLst>
          </p:cNvPr>
          <p:cNvSpPr/>
          <p:nvPr/>
        </p:nvSpPr>
        <p:spPr>
          <a:xfrm>
            <a:off x="5147437" y="2385544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A3FA0E-C1CC-3BD3-F27E-220F9364CBBC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5796203" y="2027980"/>
            <a:ext cx="13917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2CAF7B-ED10-8759-C454-835D0C9D9BF1}"/>
              </a:ext>
            </a:extLst>
          </p:cNvPr>
          <p:cNvSpPr txBox="1"/>
          <p:nvPr/>
        </p:nvSpPr>
        <p:spPr>
          <a:xfrm>
            <a:off x="388734" y="409254"/>
            <a:ext cx="5393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/>
              <a:t>SWARM LEARNING</a:t>
            </a:r>
            <a:r>
              <a:rPr lang="en-AU" sz="3600" dirty="0"/>
              <a:t> (testing)</a:t>
            </a:r>
            <a:endParaRPr lang="en-CL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67520-DC4F-98D9-E6D7-358A2554944C}"/>
              </a:ext>
            </a:extLst>
          </p:cNvPr>
          <p:cNvSpPr txBox="1"/>
          <p:nvPr/>
        </p:nvSpPr>
        <p:spPr>
          <a:xfrm>
            <a:off x="546475" y="2906998"/>
            <a:ext cx="1041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C000"/>
                </a:solidFill>
              </a:rPr>
              <a:t>(trained)</a:t>
            </a:r>
            <a:endParaRPr lang="en-CL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AF310-A0D7-F6BB-E8E3-94483A0CE01C}"/>
              </a:ext>
            </a:extLst>
          </p:cNvPr>
          <p:cNvSpPr txBox="1"/>
          <p:nvPr/>
        </p:nvSpPr>
        <p:spPr>
          <a:xfrm>
            <a:off x="2948569" y="2906998"/>
            <a:ext cx="1041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C000"/>
                </a:solidFill>
              </a:rPr>
              <a:t>(trained)</a:t>
            </a:r>
            <a:endParaRPr lang="en-CL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73340-F456-B318-8C5F-32EDCD971B4F}"/>
              </a:ext>
            </a:extLst>
          </p:cNvPr>
          <p:cNvSpPr txBox="1"/>
          <p:nvPr/>
        </p:nvSpPr>
        <p:spPr>
          <a:xfrm>
            <a:off x="5306768" y="2906998"/>
            <a:ext cx="1041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C000"/>
                </a:solidFill>
              </a:rPr>
              <a:t>(trained)</a:t>
            </a:r>
            <a:endParaRPr lang="en-CL" dirty="0">
              <a:solidFill>
                <a:srgbClr val="FFC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2E8EB0-4D46-F401-5B05-896A96E360EC}"/>
              </a:ext>
            </a:extLst>
          </p:cNvPr>
          <p:cNvGrpSpPr/>
          <p:nvPr/>
        </p:nvGrpSpPr>
        <p:grpSpPr>
          <a:xfrm>
            <a:off x="388734" y="3357939"/>
            <a:ext cx="6076691" cy="1102936"/>
            <a:chOff x="388734" y="3357939"/>
            <a:chExt cx="6076691" cy="110293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98C38B-E62F-97D3-A510-5A86F350952D}"/>
                </a:ext>
              </a:extLst>
            </p:cNvPr>
            <p:cNvSpPr txBox="1"/>
            <p:nvPr/>
          </p:nvSpPr>
          <p:spPr>
            <a:xfrm>
              <a:off x="388734" y="4091543"/>
              <a:ext cx="1337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Accuracy</a:t>
              </a:r>
              <a:r>
                <a:rPr lang="en-CL" dirty="0"/>
                <a:t>-A</a:t>
              </a:r>
              <a:r>
                <a:rPr lang="en-AU" dirty="0"/>
                <a:t>*</a:t>
              </a:r>
              <a:endParaRPr lang="en-CL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B4C178-78F0-01A7-E5FD-BCB9A1257AB9}"/>
                </a:ext>
              </a:extLst>
            </p:cNvPr>
            <p:cNvSpPr txBox="1"/>
            <p:nvPr/>
          </p:nvSpPr>
          <p:spPr>
            <a:xfrm>
              <a:off x="2772366" y="4086945"/>
              <a:ext cx="13290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Accuracy</a:t>
              </a:r>
              <a:r>
                <a:rPr lang="en-CL" dirty="0"/>
                <a:t>-B</a:t>
              </a:r>
              <a:r>
                <a:rPr lang="en-AU" dirty="0"/>
                <a:t>*</a:t>
              </a:r>
              <a:endParaRPr lang="en-CL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A8A0FB2-9AFE-DE6E-5DD5-BCF89ED5C61D}"/>
                </a:ext>
              </a:extLst>
            </p:cNvPr>
            <p:cNvGrpSpPr/>
            <p:nvPr/>
          </p:nvGrpSpPr>
          <p:grpSpPr>
            <a:xfrm>
              <a:off x="1051417" y="3357939"/>
              <a:ext cx="4749277" cy="661145"/>
              <a:chOff x="1051417" y="3661520"/>
              <a:chExt cx="4749277" cy="357564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1D5AA8C-E301-6AAF-6A62-CDCDB3391ECD}"/>
                  </a:ext>
                </a:extLst>
              </p:cNvPr>
              <p:cNvCxnSpPr/>
              <p:nvPr/>
            </p:nvCxnSpPr>
            <p:spPr>
              <a:xfrm flipH="1">
                <a:off x="1051417" y="3661520"/>
                <a:ext cx="1" cy="3575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55FD9F1-3744-EC4A-F781-5B20C1E3C8ED}"/>
                  </a:ext>
                </a:extLst>
              </p:cNvPr>
              <p:cNvCxnSpPr/>
              <p:nvPr/>
            </p:nvCxnSpPr>
            <p:spPr>
              <a:xfrm flipH="1">
                <a:off x="3435049" y="3661520"/>
                <a:ext cx="1" cy="3575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7C506AD-7BA4-571D-8816-C0D3014A9714}"/>
                  </a:ext>
                </a:extLst>
              </p:cNvPr>
              <p:cNvCxnSpPr/>
              <p:nvPr/>
            </p:nvCxnSpPr>
            <p:spPr>
              <a:xfrm flipH="1">
                <a:off x="5800693" y="3661520"/>
                <a:ext cx="1" cy="3575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6195E0-3995-7444-A717-BBB3D628780A}"/>
                </a:ext>
              </a:extLst>
            </p:cNvPr>
            <p:cNvSpPr txBox="1"/>
            <p:nvPr/>
          </p:nvSpPr>
          <p:spPr>
            <a:xfrm>
              <a:off x="5138010" y="4086945"/>
              <a:ext cx="1327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Accuracy</a:t>
              </a:r>
              <a:r>
                <a:rPr lang="en-CL" dirty="0"/>
                <a:t>-C</a:t>
              </a:r>
              <a:r>
                <a:rPr lang="en-AU" dirty="0"/>
                <a:t>*</a:t>
              </a:r>
              <a:endParaRPr lang="en-CL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61BD6-6423-22B2-7DCD-5A6172480507}"/>
              </a:ext>
            </a:extLst>
          </p:cNvPr>
          <p:cNvCxnSpPr>
            <a:cxnSpLocks/>
          </p:cNvCxnSpPr>
          <p:nvPr/>
        </p:nvCxnSpPr>
        <p:spPr>
          <a:xfrm>
            <a:off x="1723527" y="2853019"/>
            <a:ext cx="1058266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27938C-9022-1619-2149-ED135D5EA105}"/>
              </a:ext>
            </a:extLst>
          </p:cNvPr>
          <p:cNvCxnSpPr>
            <a:cxnSpLocks/>
          </p:cNvCxnSpPr>
          <p:nvPr/>
        </p:nvCxnSpPr>
        <p:spPr>
          <a:xfrm>
            <a:off x="4107159" y="2853019"/>
            <a:ext cx="1040278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3372F52-C9F3-9E80-F231-8875DFD1A9B9}"/>
              </a:ext>
            </a:extLst>
          </p:cNvPr>
          <p:cNvCxnSpPr>
            <a:cxnSpLocks/>
          </p:cNvCxnSpPr>
          <p:nvPr/>
        </p:nvCxnSpPr>
        <p:spPr>
          <a:xfrm rot="5400000">
            <a:off x="3425010" y="1317903"/>
            <a:ext cx="12700" cy="3967079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46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3B5094C6-91E6-354B-88C5-1D3AA86A1A73}"/>
              </a:ext>
            </a:extLst>
          </p:cNvPr>
          <p:cNvSpPr txBox="1"/>
          <p:nvPr/>
        </p:nvSpPr>
        <p:spPr>
          <a:xfrm>
            <a:off x="3773890" y="175216"/>
            <a:ext cx="464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Skin Lesion Recognition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5BD48-CDC9-3E4E-A712-D7BB5191F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565" y="4358827"/>
            <a:ext cx="7609257" cy="205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AC69E5-4111-F141-BFB4-1754E6F7C7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142"/>
          <a:stretch/>
        </p:blipFill>
        <p:spPr>
          <a:xfrm>
            <a:off x="1622826" y="1273226"/>
            <a:ext cx="6945429" cy="22850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607215-9AFF-C7BF-C4FD-24F885E51124}"/>
              </a:ext>
            </a:extLst>
          </p:cNvPr>
          <p:cNvSpPr/>
          <p:nvPr/>
        </p:nvSpPr>
        <p:spPr>
          <a:xfrm>
            <a:off x="1622826" y="2622597"/>
            <a:ext cx="2236793" cy="574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467B0-4073-8423-2E3E-A150249863F2}"/>
              </a:ext>
            </a:extLst>
          </p:cNvPr>
          <p:cNvSpPr txBox="1"/>
          <p:nvPr/>
        </p:nvSpPr>
        <p:spPr>
          <a:xfrm>
            <a:off x="695103" y="166453"/>
            <a:ext cx="2894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b="1" dirty="0">
                <a:solidFill>
                  <a:schemeClr val="accent2"/>
                </a:solidFill>
              </a:rPr>
              <a:t>EXPERIMENTS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9B72B1-A62C-A6EC-17B6-BC6D61C39159}"/>
              </a:ext>
            </a:extLst>
          </p:cNvPr>
          <p:cNvSpPr txBox="1"/>
          <p:nvPr/>
        </p:nvSpPr>
        <p:spPr>
          <a:xfrm>
            <a:off x="8947542" y="1273226"/>
            <a:ext cx="3243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ISIC </a:t>
            </a:r>
            <a:r>
              <a:rPr lang="en-US" sz="20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(International)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AR </a:t>
            </a:r>
            <a:r>
              <a:rPr lang="en-US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(Argentina)</a:t>
            </a:r>
            <a:endParaRPr lang="en-US" sz="36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CL </a:t>
            </a:r>
            <a:r>
              <a:rPr lang="en-US" sz="20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(Chile)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3472C5-BB31-2D08-6B5B-3732D36FD93C}"/>
              </a:ext>
            </a:extLst>
          </p:cNvPr>
          <p:cNvSpPr txBox="1"/>
          <p:nvPr/>
        </p:nvSpPr>
        <p:spPr>
          <a:xfrm>
            <a:off x="8947542" y="4089400"/>
            <a:ext cx="2361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5250 </a:t>
            </a:r>
            <a:r>
              <a:rPr lang="es-ES_tradnl" dirty="0" err="1"/>
              <a:t>samples</a:t>
            </a:r>
            <a:r>
              <a:rPr lang="es-ES_tradnl" dirty="0"/>
              <a:t> / </a:t>
            </a:r>
            <a:r>
              <a:rPr lang="es-ES_tradnl" dirty="0" err="1"/>
              <a:t>dataset</a:t>
            </a:r>
            <a:endParaRPr lang="es-ES_tradnl" dirty="0"/>
          </a:p>
          <a:p>
            <a:r>
              <a:rPr lang="es-ES_tradnl" dirty="0"/>
              <a:t>1050 </a:t>
            </a:r>
            <a:r>
              <a:rPr lang="es-ES_tradnl" dirty="0" err="1"/>
              <a:t>samples</a:t>
            </a:r>
            <a:r>
              <a:rPr lang="es-ES_tradnl" dirty="0"/>
              <a:t> / </a:t>
            </a:r>
            <a:r>
              <a:rPr lang="es-ES_tradnl" dirty="0" err="1"/>
              <a:t>class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9387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2D3EA6-A2F6-9500-F6CE-64CB31FE9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745515"/>
              </p:ext>
            </p:extLst>
          </p:nvPr>
        </p:nvGraphicFramePr>
        <p:xfrm>
          <a:off x="1058972" y="2161170"/>
          <a:ext cx="10074055" cy="3707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5843">
                  <a:extLst>
                    <a:ext uri="{9D8B030D-6E8A-4147-A177-3AD203B41FA5}">
                      <a16:colId xmlns:a16="http://schemas.microsoft.com/office/drawing/2014/main" val="3257966456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206788711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50764914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1385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1356956853"/>
                    </a:ext>
                  </a:extLst>
                </a:gridCol>
              </a:tblGrid>
              <a:tr h="617874">
                <a:tc>
                  <a:txBody>
                    <a:bodyPr/>
                    <a:lstStyle/>
                    <a:p>
                      <a:pPr fontAlgn="base" latinLnBrk="1"/>
                      <a:r>
                        <a:rPr lang="en-AU" sz="3300" dirty="0">
                          <a:effectLst/>
                        </a:rPr>
                        <a:t> 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Full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ISIC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AR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CL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606880232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Full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513174080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ISIC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733964535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AR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081142541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CL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3209159120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Swarm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33919299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1A5D7C-9297-A5DB-FF63-D5A61B7FFEFF}"/>
              </a:ext>
            </a:extLst>
          </p:cNvPr>
          <p:cNvSpPr txBox="1"/>
          <p:nvPr/>
        </p:nvSpPr>
        <p:spPr>
          <a:xfrm>
            <a:off x="971550" y="842963"/>
            <a:ext cx="1790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b="1" dirty="0">
                <a:solidFill>
                  <a:schemeClr val="accent2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3C7320-DEB6-330E-5FB9-3E709451E51C}"/>
              </a:ext>
            </a:extLst>
          </p:cNvPr>
          <p:cNvSpPr txBox="1"/>
          <p:nvPr/>
        </p:nvSpPr>
        <p:spPr>
          <a:xfrm rot="16200000">
            <a:off x="-342208" y="417303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TRAINING WITH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C7B35B-654A-4C1F-DD39-4092ED8E1F61}"/>
              </a:ext>
            </a:extLst>
          </p:cNvPr>
          <p:cNvSpPr txBox="1"/>
          <p:nvPr/>
        </p:nvSpPr>
        <p:spPr>
          <a:xfrm>
            <a:off x="6117336" y="1355888"/>
            <a:ext cx="154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TESTING WITH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ACF6E204-D9A2-3DC8-F93E-4DA6C9AEBA64}"/>
              </a:ext>
            </a:extLst>
          </p:cNvPr>
          <p:cNvSpPr/>
          <p:nvPr/>
        </p:nvSpPr>
        <p:spPr>
          <a:xfrm rot="16200000">
            <a:off x="6787562" y="-2213560"/>
            <a:ext cx="216808" cy="82679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1AFE4D4-3C61-3BFA-BDDB-2254E1D2BC31}"/>
              </a:ext>
            </a:extLst>
          </p:cNvPr>
          <p:cNvSpPr/>
          <p:nvPr/>
        </p:nvSpPr>
        <p:spPr>
          <a:xfrm rot="10800000">
            <a:off x="777633" y="2810878"/>
            <a:ext cx="193916" cy="30575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816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2D3EA6-A2F6-9500-F6CE-64CB31FE9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773588"/>
              </p:ext>
            </p:extLst>
          </p:nvPr>
        </p:nvGraphicFramePr>
        <p:xfrm>
          <a:off x="1058972" y="2161170"/>
          <a:ext cx="10074055" cy="3707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5843">
                  <a:extLst>
                    <a:ext uri="{9D8B030D-6E8A-4147-A177-3AD203B41FA5}">
                      <a16:colId xmlns:a16="http://schemas.microsoft.com/office/drawing/2014/main" val="3257966456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206788711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50764914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1385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1356956853"/>
                    </a:ext>
                  </a:extLst>
                </a:gridCol>
              </a:tblGrid>
              <a:tr h="617874">
                <a:tc>
                  <a:txBody>
                    <a:bodyPr/>
                    <a:lstStyle/>
                    <a:p>
                      <a:pPr fontAlgn="base" latinLnBrk="1"/>
                      <a:r>
                        <a:rPr lang="en-AU" sz="3300" dirty="0">
                          <a:effectLst/>
                        </a:rPr>
                        <a:t> 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Full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ISIC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AR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CL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606880232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Full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0.6469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0.7190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0.6905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0.5952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513174080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ISIC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733964535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AR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081142541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CL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3209159120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Swarm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33919299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1A5D7C-9297-A5DB-FF63-D5A61B7FFEFF}"/>
              </a:ext>
            </a:extLst>
          </p:cNvPr>
          <p:cNvSpPr txBox="1"/>
          <p:nvPr/>
        </p:nvSpPr>
        <p:spPr>
          <a:xfrm>
            <a:off x="971550" y="842963"/>
            <a:ext cx="1790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b="1" dirty="0">
                <a:solidFill>
                  <a:schemeClr val="accent2"/>
                </a:solidFill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BDF02B-BAD6-20E5-FCDC-9F32E907DC14}"/>
              </a:ext>
            </a:extLst>
          </p:cNvPr>
          <p:cNvSpPr txBox="1"/>
          <p:nvPr/>
        </p:nvSpPr>
        <p:spPr>
          <a:xfrm rot="16200000">
            <a:off x="-342208" y="417303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2">
                    <a:lumMod val="50000"/>
                  </a:schemeClr>
                </a:solidFill>
              </a:rPr>
              <a:t>TRAINING WITH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EBC690F-8436-C57F-4326-7D7FC051EAD5}"/>
              </a:ext>
            </a:extLst>
          </p:cNvPr>
          <p:cNvSpPr/>
          <p:nvPr/>
        </p:nvSpPr>
        <p:spPr>
          <a:xfrm rot="16200000">
            <a:off x="6787562" y="-2213560"/>
            <a:ext cx="216808" cy="82679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78DB03B-E268-9A0F-D0BF-F3A622FE1C9D}"/>
              </a:ext>
            </a:extLst>
          </p:cNvPr>
          <p:cNvSpPr/>
          <p:nvPr/>
        </p:nvSpPr>
        <p:spPr>
          <a:xfrm rot="10800000">
            <a:off x="777633" y="2810878"/>
            <a:ext cx="193916" cy="30575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33C0C-C09E-F413-9239-5082B8BC782C}"/>
              </a:ext>
            </a:extLst>
          </p:cNvPr>
          <p:cNvSpPr txBox="1"/>
          <p:nvPr/>
        </p:nvSpPr>
        <p:spPr>
          <a:xfrm>
            <a:off x="6130036" y="1355888"/>
            <a:ext cx="154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2">
                    <a:lumMod val="50000"/>
                  </a:schemeClr>
                </a:solidFill>
              </a:rPr>
              <a:t>TESTING WITH</a:t>
            </a:r>
          </a:p>
        </p:txBody>
      </p:sp>
    </p:spTree>
    <p:extLst>
      <p:ext uri="{BB962C8B-B14F-4D97-AF65-F5344CB8AC3E}">
        <p14:creationId xmlns:p14="http://schemas.microsoft.com/office/powerpoint/2010/main" val="1747264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2D3EA6-A2F6-9500-F6CE-64CB31FE9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073350"/>
              </p:ext>
            </p:extLst>
          </p:nvPr>
        </p:nvGraphicFramePr>
        <p:xfrm>
          <a:off x="1058972" y="2161170"/>
          <a:ext cx="10074055" cy="3707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5843">
                  <a:extLst>
                    <a:ext uri="{9D8B030D-6E8A-4147-A177-3AD203B41FA5}">
                      <a16:colId xmlns:a16="http://schemas.microsoft.com/office/drawing/2014/main" val="3257966456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206788711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50764914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1385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1356956853"/>
                    </a:ext>
                  </a:extLst>
                </a:gridCol>
              </a:tblGrid>
              <a:tr h="617874">
                <a:tc>
                  <a:txBody>
                    <a:bodyPr/>
                    <a:lstStyle/>
                    <a:p>
                      <a:pPr fontAlgn="base" latinLnBrk="1"/>
                      <a:r>
                        <a:rPr lang="en-AU" sz="3300" dirty="0">
                          <a:effectLst/>
                        </a:rPr>
                        <a:t> 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Full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ISIC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AR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CL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606880232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Full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0.6469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0.7190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0.6905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0.5952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513174080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ISIC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0.6810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733964535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AR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0.7619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081142541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CL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0.4429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3209159120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Swarm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33919299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1A5D7C-9297-A5DB-FF63-D5A61B7FFEFF}"/>
              </a:ext>
            </a:extLst>
          </p:cNvPr>
          <p:cNvSpPr txBox="1"/>
          <p:nvPr/>
        </p:nvSpPr>
        <p:spPr>
          <a:xfrm>
            <a:off x="971550" y="842963"/>
            <a:ext cx="1790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b="1" dirty="0">
                <a:solidFill>
                  <a:schemeClr val="accent2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1C6713-44FE-58F8-7086-90394D24E13B}"/>
              </a:ext>
            </a:extLst>
          </p:cNvPr>
          <p:cNvSpPr txBox="1"/>
          <p:nvPr/>
        </p:nvSpPr>
        <p:spPr>
          <a:xfrm rot="16200000">
            <a:off x="-342208" y="417303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2">
                    <a:lumMod val="50000"/>
                  </a:schemeClr>
                </a:solidFill>
              </a:rPr>
              <a:t>TRAINING WITH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5394B66-EC18-E5C3-F101-8BA26087DE5B}"/>
              </a:ext>
            </a:extLst>
          </p:cNvPr>
          <p:cNvSpPr/>
          <p:nvPr/>
        </p:nvSpPr>
        <p:spPr>
          <a:xfrm rot="16200000">
            <a:off x="6787562" y="-2213560"/>
            <a:ext cx="216808" cy="82679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CE300AF-34E7-39BC-F911-C427245715E4}"/>
              </a:ext>
            </a:extLst>
          </p:cNvPr>
          <p:cNvSpPr/>
          <p:nvPr/>
        </p:nvSpPr>
        <p:spPr>
          <a:xfrm rot="10800000">
            <a:off x="777633" y="2810878"/>
            <a:ext cx="193916" cy="30575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C3491-4170-780D-1E8D-96A0C5AE4E06}"/>
              </a:ext>
            </a:extLst>
          </p:cNvPr>
          <p:cNvSpPr txBox="1"/>
          <p:nvPr/>
        </p:nvSpPr>
        <p:spPr>
          <a:xfrm>
            <a:off x="6130036" y="1355888"/>
            <a:ext cx="154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2">
                    <a:lumMod val="50000"/>
                  </a:schemeClr>
                </a:solidFill>
              </a:rPr>
              <a:t>TESTING WITH</a:t>
            </a:r>
          </a:p>
        </p:txBody>
      </p:sp>
    </p:spTree>
    <p:extLst>
      <p:ext uri="{BB962C8B-B14F-4D97-AF65-F5344CB8AC3E}">
        <p14:creationId xmlns:p14="http://schemas.microsoft.com/office/powerpoint/2010/main" val="695111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2D3EA6-A2F6-9500-F6CE-64CB31FE9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70759"/>
              </p:ext>
            </p:extLst>
          </p:nvPr>
        </p:nvGraphicFramePr>
        <p:xfrm>
          <a:off x="1058972" y="2161170"/>
          <a:ext cx="10074055" cy="3707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5843">
                  <a:extLst>
                    <a:ext uri="{9D8B030D-6E8A-4147-A177-3AD203B41FA5}">
                      <a16:colId xmlns:a16="http://schemas.microsoft.com/office/drawing/2014/main" val="3257966456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206788711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50764914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1385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1356956853"/>
                    </a:ext>
                  </a:extLst>
                </a:gridCol>
              </a:tblGrid>
              <a:tr h="617874">
                <a:tc>
                  <a:txBody>
                    <a:bodyPr/>
                    <a:lstStyle/>
                    <a:p>
                      <a:pPr fontAlgn="base" latinLnBrk="1"/>
                      <a:r>
                        <a:rPr lang="en-AU" sz="3300" dirty="0">
                          <a:effectLst/>
                        </a:rPr>
                        <a:t> 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Full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ISIC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AR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CL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606880232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Full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0.6469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0.7190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0.6905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0.5952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513174080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ISIC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0.6810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733964535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AR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0.7619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081142541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CL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0.4429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3209159120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Swarm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0.8095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0.8333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0.6762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33919299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1A5D7C-9297-A5DB-FF63-D5A61B7FFEFF}"/>
              </a:ext>
            </a:extLst>
          </p:cNvPr>
          <p:cNvSpPr txBox="1"/>
          <p:nvPr/>
        </p:nvSpPr>
        <p:spPr>
          <a:xfrm>
            <a:off x="971550" y="842963"/>
            <a:ext cx="1790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b="1" dirty="0">
                <a:solidFill>
                  <a:schemeClr val="accent2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E76FD6-03C7-F6CA-EE42-9BAAC33B5832}"/>
              </a:ext>
            </a:extLst>
          </p:cNvPr>
          <p:cNvSpPr txBox="1"/>
          <p:nvPr/>
        </p:nvSpPr>
        <p:spPr>
          <a:xfrm rot="16200000">
            <a:off x="-342208" y="417303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2">
                    <a:lumMod val="50000"/>
                  </a:schemeClr>
                </a:solidFill>
              </a:rPr>
              <a:t>TRAINING WITH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AD1E697-5578-3194-54F0-002F8707272A}"/>
              </a:ext>
            </a:extLst>
          </p:cNvPr>
          <p:cNvSpPr/>
          <p:nvPr/>
        </p:nvSpPr>
        <p:spPr>
          <a:xfrm rot="16200000">
            <a:off x="6787562" y="-2213560"/>
            <a:ext cx="216808" cy="82679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5ACF043-F5AE-C2A3-EFF3-440311F66D5E}"/>
              </a:ext>
            </a:extLst>
          </p:cNvPr>
          <p:cNvSpPr/>
          <p:nvPr/>
        </p:nvSpPr>
        <p:spPr>
          <a:xfrm rot="10800000">
            <a:off x="777633" y="2810878"/>
            <a:ext cx="193916" cy="30575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CBBE84-2C45-80D5-A3DF-C2E46F41DA5C}"/>
              </a:ext>
            </a:extLst>
          </p:cNvPr>
          <p:cNvSpPr txBox="1"/>
          <p:nvPr/>
        </p:nvSpPr>
        <p:spPr>
          <a:xfrm>
            <a:off x="6130036" y="1355888"/>
            <a:ext cx="154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2">
                    <a:lumMod val="50000"/>
                  </a:schemeClr>
                </a:solidFill>
              </a:rPr>
              <a:t>TESTING WITH</a:t>
            </a:r>
          </a:p>
        </p:txBody>
      </p:sp>
    </p:spTree>
    <p:extLst>
      <p:ext uri="{BB962C8B-B14F-4D97-AF65-F5344CB8AC3E}">
        <p14:creationId xmlns:p14="http://schemas.microsoft.com/office/powerpoint/2010/main" val="1499990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2D3EA6-A2F6-9500-F6CE-64CB31FE9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46728"/>
              </p:ext>
            </p:extLst>
          </p:nvPr>
        </p:nvGraphicFramePr>
        <p:xfrm>
          <a:off x="1058972" y="2161170"/>
          <a:ext cx="10074055" cy="3707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5843">
                  <a:extLst>
                    <a:ext uri="{9D8B030D-6E8A-4147-A177-3AD203B41FA5}">
                      <a16:colId xmlns:a16="http://schemas.microsoft.com/office/drawing/2014/main" val="3257966456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206788711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50764914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1385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1356956853"/>
                    </a:ext>
                  </a:extLst>
                </a:gridCol>
              </a:tblGrid>
              <a:tr h="617874">
                <a:tc>
                  <a:txBody>
                    <a:bodyPr/>
                    <a:lstStyle/>
                    <a:p>
                      <a:pPr fontAlgn="base" latinLnBrk="1"/>
                      <a:r>
                        <a:rPr lang="en-AU" sz="3300" dirty="0">
                          <a:effectLst/>
                        </a:rPr>
                        <a:t> 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Full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ISIC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AR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CL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606880232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Full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0.6469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0.7190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0.6905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0.5952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513174080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ISIC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0.5728</a:t>
                      </a:r>
                      <a:endParaRPr lang="en-AU" sz="38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0.6810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0.6048</a:t>
                      </a:r>
                      <a:endParaRPr lang="en-AU" sz="38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0.4000</a:t>
                      </a:r>
                      <a:endParaRPr lang="en-AU" sz="38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733964535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AR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0.4810</a:t>
                      </a:r>
                      <a:endParaRPr lang="en-AU" sz="38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0.3524</a:t>
                      </a:r>
                      <a:endParaRPr lang="en-AU" sz="38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0.7619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0.3667</a:t>
                      </a:r>
                      <a:endParaRPr lang="en-AU" sz="38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081142541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CL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0.3952</a:t>
                      </a:r>
                      <a:endParaRPr lang="en-AU" sz="38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0.4095</a:t>
                      </a:r>
                      <a:endParaRPr lang="en-AU" sz="38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0.3619</a:t>
                      </a:r>
                      <a:endParaRPr lang="en-AU" sz="38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0.4429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3209159120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Swarm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0.5222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0.8095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0.8333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0.6762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33919299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1A5D7C-9297-A5DB-FF63-D5A61B7FFEFF}"/>
              </a:ext>
            </a:extLst>
          </p:cNvPr>
          <p:cNvSpPr txBox="1"/>
          <p:nvPr/>
        </p:nvSpPr>
        <p:spPr>
          <a:xfrm>
            <a:off x="971550" y="842963"/>
            <a:ext cx="1790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b="1" dirty="0">
                <a:solidFill>
                  <a:schemeClr val="accent2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A50F1B-2C37-5E24-44E0-845AD1A95A40}"/>
              </a:ext>
            </a:extLst>
          </p:cNvPr>
          <p:cNvSpPr txBox="1"/>
          <p:nvPr/>
        </p:nvSpPr>
        <p:spPr>
          <a:xfrm rot="16200000">
            <a:off x="-342208" y="417303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2">
                    <a:lumMod val="50000"/>
                  </a:schemeClr>
                </a:solidFill>
              </a:rPr>
              <a:t>TRAINING WITH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9F29B5B-179A-04B6-5499-EBFAFF47CEC3}"/>
              </a:ext>
            </a:extLst>
          </p:cNvPr>
          <p:cNvSpPr/>
          <p:nvPr/>
        </p:nvSpPr>
        <p:spPr>
          <a:xfrm rot="16200000">
            <a:off x="6787562" y="-2213560"/>
            <a:ext cx="216808" cy="82679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A99699D-51F1-CA6A-17B8-AF492118065E}"/>
              </a:ext>
            </a:extLst>
          </p:cNvPr>
          <p:cNvSpPr/>
          <p:nvPr/>
        </p:nvSpPr>
        <p:spPr>
          <a:xfrm rot="10800000">
            <a:off x="777633" y="2810878"/>
            <a:ext cx="193916" cy="30575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BADFA5-00A4-8730-3B70-183358707B0D}"/>
              </a:ext>
            </a:extLst>
          </p:cNvPr>
          <p:cNvSpPr txBox="1"/>
          <p:nvPr/>
        </p:nvSpPr>
        <p:spPr>
          <a:xfrm>
            <a:off x="6130036" y="1355888"/>
            <a:ext cx="154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2">
                    <a:lumMod val="50000"/>
                  </a:schemeClr>
                </a:solidFill>
              </a:rPr>
              <a:t>TESTING WITH</a:t>
            </a:r>
          </a:p>
        </p:txBody>
      </p:sp>
    </p:spTree>
    <p:extLst>
      <p:ext uri="{BB962C8B-B14F-4D97-AF65-F5344CB8AC3E}">
        <p14:creationId xmlns:p14="http://schemas.microsoft.com/office/powerpoint/2010/main" val="2022769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391D3-C1CC-7ED4-6E78-36631F54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Motivación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E27A4-17A1-1FBA-073B-CF491B24F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CL" dirty="0"/>
              <a:t>Existen dos Centros Médicos A y B</a:t>
            </a:r>
          </a:p>
          <a:p>
            <a:pPr marL="0" indent="0">
              <a:buNone/>
            </a:pPr>
            <a:endParaRPr lang="en-CL" dirty="0"/>
          </a:p>
          <a:p>
            <a:pPr marL="0" indent="0">
              <a:buNone/>
            </a:pPr>
            <a:r>
              <a:rPr lang="en-CL" dirty="0"/>
              <a:t>Ambos tienen datos (ejemplo imágenes) con información sensible (nombres, RUT, dirección, etc.)</a:t>
            </a:r>
          </a:p>
          <a:p>
            <a:pPr marL="0" indent="0">
              <a:buNone/>
            </a:pPr>
            <a:endParaRPr lang="en-CL" dirty="0"/>
          </a:p>
          <a:p>
            <a:pPr marL="0" indent="0">
              <a:buNone/>
            </a:pPr>
            <a:r>
              <a:rPr lang="en-CL" dirty="0"/>
              <a:t>Se desea entrenar un modelo con los datos de los dos Centros</a:t>
            </a:r>
          </a:p>
          <a:p>
            <a:pPr marL="0" indent="0">
              <a:buNone/>
            </a:pPr>
            <a:endParaRPr lang="en-CL" dirty="0"/>
          </a:p>
          <a:p>
            <a:r>
              <a:rPr lang="en-CL" dirty="0"/>
              <a:t>Cómo compartir datos entre dos Centros Médicos manteniendo la privacidad de los datos?</a:t>
            </a:r>
          </a:p>
          <a:p>
            <a:endParaRPr lang="en-CL" dirty="0"/>
          </a:p>
          <a:p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464217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D675C-FA42-936C-5F9D-CA5E8330F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05AF-29AD-D1C9-D1FE-04004EDF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A8A3-A00B-4439-6D99-96C8C48D2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CL" dirty="0"/>
              <a:t>ANONIMIZACiÓN:</a:t>
            </a:r>
          </a:p>
          <a:p>
            <a:pPr marL="0" indent="0">
              <a:buNone/>
            </a:pPr>
            <a:endParaRPr lang="en-CL" dirty="0"/>
          </a:p>
          <a:p>
            <a:pPr marL="0" indent="0">
              <a:buNone/>
            </a:pPr>
            <a:r>
              <a:rPr lang="en-CL" dirty="0"/>
              <a:t>Eliminar todo dato como RUT, nombre, etc. que pueda ser usado para indentificar al paciente.</a:t>
            </a:r>
          </a:p>
          <a:p>
            <a:pPr marL="0" indent="0">
              <a:buNone/>
            </a:pPr>
            <a:endParaRPr lang="en-CL" dirty="0"/>
          </a:p>
          <a:p>
            <a:pPr marL="0" indent="0">
              <a:buNone/>
            </a:pPr>
            <a:r>
              <a:rPr lang="en-CL"/>
              <a:t>A veces se puede compartir una imagen ya que la imagen sola no sirve para identificar a la persona.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833062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34D776-32BF-BD68-C396-5752A80EB5A9}"/>
              </a:ext>
            </a:extLst>
          </p:cNvPr>
          <p:cNvSpPr txBox="1"/>
          <p:nvPr/>
        </p:nvSpPr>
        <p:spPr>
          <a:xfrm>
            <a:off x="5077694" y="2106202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091E2-F451-0317-974B-408D1D855AE4}"/>
              </a:ext>
            </a:extLst>
          </p:cNvPr>
          <p:cNvSpPr/>
          <p:nvPr/>
        </p:nvSpPr>
        <p:spPr>
          <a:xfrm>
            <a:off x="4985299" y="2833098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D094B-8603-2B65-89D4-CB2DFA8731DF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5647722" y="2475534"/>
            <a:ext cx="260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E0ECF1-1638-9707-AE65-3DA42B8D009E}"/>
              </a:ext>
            </a:extLst>
          </p:cNvPr>
          <p:cNvCxnSpPr/>
          <p:nvPr/>
        </p:nvCxnSpPr>
        <p:spPr>
          <a:xfrm flipH="1">
            <a:off x="5647982" y="3768047"/>
            <a:ext cx="1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294889-CC33-B9B2-A970-25E47D153C5E}"/>
              </a:ext>
            </a:extLst>
          </p:cNvPr>
          <p:cNvSpPr txBox="1"/>
          <p:nvPr/>
        </p:nvSpPr>
        <p:spPr>
          <a:xfrm>
            <a:off x="5128380" y="4198070"/>
            <a:ext cx="102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  <a:endParaRPr lang="en-C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A5E810-7952-8C39-542D-47649D66B688}"/>
              </a:ext>
            </a:extLst>
          </p:cNvPr>
          <p:cNvSpPr txBox="1"/>
          <p:nvPr/>
        </p:nvSpPr>
        <p:spPr>
          <a:xfrm>
            <a:off x="388734" y="409254"/>
            <a:ext cx="406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08963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34D776-32BF-BD68-C396-5752A80EB5A9}"/>
              </a:ext>
            </a:extLst>
          </p:cNvPr>
          <p:cNvSpPr txBox="1"/>
          <p:nvPr/>
        </p:nvSpPr>
        <p:spPr>
          <a:xfrm>
            <a:off x="395374" y="1999675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091E2-F451-0317-974B-408D1D855AE4}"/>
              </a:ext>
            </a:extLst>
          </p:cNvPr>
          <p:cNvSpPr/>
          <p:nvPr/>
        </p:nvSpPr>
        <p:spPr>
          <a:xfrm>
            <a:off x="388734" y="2726571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D094B-8603-2B65-89D4-CB2DFA8731DF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1051417" y="2369007"/>
            <a:ext cx="6959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E0ECF1-1638-9707-AE65-3DA42B8D009E}"/>
              </a:ext>
            </a:extLst>
          </p:cNvPr>
          <p:cNvCxnSpPr/>
          <p:nvPr/>
        </p:nvCxnSpPr>
        <p:spPr>
          <a:xfrm flipH="1">
            <a:off x="1051417" y="3661520"/>
            <a:ext cx="1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294889-CC33-B9B2-A970-25E47D153C5E}"/>
              </a:ext>
            </a:extLst>
          </p:cNvPr>
          <p:cNvSpPr txBox="1"/>
          <p:nvPr/>
        </p:nvSpPr>
        <p:spPr>
          <a:xfrm>
            <a:off x="388734" y="4091543"/>
            <a:ext cx="122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  <a:r>
              <a:rPr lang="en-CL" dirty="0"/>
              <a:t>-A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882A8-9FAA-C61B-164D-A50222F1953B}"/>
              </a:ext>
            </a:extLst>
          </p:cNvPr>
          <p:cNvSpPr txBox="1"/>
          <p:nvPr/>
        </p:nvSpPr>
        <p:spPr>
          <a:xfrm>
            <a:off x="2779006" y="1999675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8B2B1-E980-BB31-2FF4-88178C3FA923}"/>
              </a:ext>
            </a:extLst>
          </p:cNvPr>
          <p:cNvSpPr/>
          <p:nvPr/>
        </p:nvSpPr>
        <p:spPr>
          <a:xfrm>
            <a:off x="2772366" y="2726571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6B1222-4BC0-5851-CD52-B80798577FB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3435049" y="2369007"/>
            <a:ext cx="2952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8E20DA-9A4E-EEA8-A7AD-42B6A9651933}"/>
              </a:ext>
            </a:extLst>
          </p:cNvPr>
          <p:cNvCxnSpPr/>
          <p:nvPr/>
        </p:nvCxnSpPr>
        <p:spPr>
          <a:xfrm flipH="1">
            <a:off x="3435049" y="3661520"/>
            <a:ext cx="1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09FE5A3-75CB-B889-DC6C-0FBA6A4A04E3}"/>
              </a:ext>
            </a:extLst>
          </p:cNvPr>
          <p:cNvSpPr txBox="1"/>
          <p:nvPr/>
        </p:nvSpPr>
        <p:spPr>
          <a:xfrm>
            <a:off x="2772366" y="4086945"/>
            <a:ext cx="121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  <a:r>
              <a:rPr lang="en-CL" dirty="0"/>
              <a:t>-B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C1B73E-EEEB-DBEC-5828-E205B283104F}"/>
              </a:ext>
            </a:extLst>
          </p:cNvPr>
          <p:cNvSpPr txBox="1"/>
          <p:nvPr/>
        </p:nvSpPr>
        <p:spPr>
          <a:xfrm>
            <a:off x="5144650" y="1999675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5A604F-4A5D-F89A-325A-0E8FA43EACCA}"/>
              </a:ext>
            </a:extLst>
          </p:cNvPr>
          <p:cNvSpPr/>
          <p:nvPr/>
        </p:nvSpPr>
        <p:spPr>
          <a:xfrm>
            <a:off x="5138010" y="2726571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A3FA0E-C1CC-3BD3-F27E-220F9364CBBC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flipH="1">
            <a:off x="5800693" y="2369007"/>
            <a:ext cx="2150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E2D35F-39AA-1AE8-1A58-C73673C73E2A}"/>
              </a:ext>
            </a:extLst>
          </p:cNvPr>
          <p:cNvCxnSpPr/>
          <p:nvPr/>
        </p:nvCxnSpPr>
        <p:spPr>
          <a:xfrm flipH="1">
            <a:off x="5800693" y="3661520"/>
            <a:ext cx="1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4211A0D-FBE0-F709-C1A8-AB82BE469FCD}"/>
              </a:ext>
            </a:extLst>
          </p:cNvPr>
          <p:cNvSpPr txBox="1"/>
          <p:nvPr/>
        </p:nvSpPr>
        <p:spPr>
          <a:xfrm>
            <a:off x="5138010" y="4086945"/>
            <a:ext cx="12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  <a:r>
              <a:rPr lang="en-CL" dirty="0"/>
              <a:t>-C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5A597-24C3-EA91-880B-FE44677F0B68}"/>
              </a:ext>
            </a:extLst>
          </p:cNvPr>
          <p:cNvSpPr txBox="1"/>
          <p:nvPr/>
        </p:nvSpPr>
        <p:spPr>
          <a:xfrm>
            <a:off x="388734" y="409254"/>
            <a:ext cx="435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/>
              <a:t>SEPARATED</a:t>
            </a:r>
            <a:r>
              <a:rPr lang="en-CL" sz="3600"/>
              <a:t> </a:t>
            </a:r>
            <a:r>
              <a:rPr lang="en-CL" sz="3600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006172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34D776-32BF-BD68-C396-5752A80EB5A9}"/>
              </a:ext>
            </a:extLst>
          </p:cNvPr>
          <p:cNvSpPr txBox="1"/>
          <p:nvPr/>
        </p:nvSpPr>
        <p:spPr>
          <a:xfrm>
            <a:off x="1192231" y="209610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A+B+C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091E2-F451-0317-974B-408D1D855AE4}"/>
              </a:ext>
            </a:extLst>
          </p:cNvPr>
          <p:cNvSpPr/>
          <p:nvPr/>
        </p:nvSpPr>
        <p:spPr>
          <a:xfrm>
            <a:off x="1433876" y="2823004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D094B-8603-2B65-89D4-CB2DFA8731DF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094882" y="2465440"/>
            <a:ext cx="1677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E0ECF1-1638-9707-AE65-3DA42B8D009E}"/>
              </a:ext>
            </a:extLst>
          </p:cNvPr>
          <p:cNvCxnSpPr/>
          <p:nvPr/>
        </p:nvCxnSpPr>
        <p:spPr>
          <a:xfrm flipH="1">
            <a:off x="2096559" y="3757953"/>
            <a:ext cx="1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294889-CC33-B9B2-A970-25E47D153C5E}"/>
              </a:ext>
            </a:extLst>
          </p:cNvPr>
          <p:cNvSpPr txBox="1"/>
          <p:nvPr/>
        </p:nvSpPr>
        <p:spPr>
          <a:xfrm>
            <a:off x="1433876" y="4187976"/>
            <a:ext cx="1194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  <a:r>
              <a:rPr lang="en-CL" dirty="0"/>
              <a:t>-</a:t>
            </a:r>
            <a:r>
              <a:rPr lang="en-AU" dirty="0"/>
              <a:t>F</a:t>
            </a:r>
            <a:endParaRPr lang="en-C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541594-C108-13F4-4857-49599A8E23F4}"/>
              </a:ext>
            </a:extLst>
          </p:cNvPr>
          <p:cNvSpPr txBox="1"/>
          <p:nvPr/>
        </p:nvSpPr>
        <p:spPr>
          <a:xfrm>
            <a:off x="388734" y="409254"/>
            <a:ext cx="4945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/>
              <a:t>FULL</a:t>
            </a:r>
            <a:r>
              <a:rPr lang="en-CL" sz="3600"/>
              <a:t> LEARNING</a:t>
            </a:r>
            <a:r>
              <a:rPr lang="en-AU" sz="3600" dirty="0"/>
              <a:t> (training)</a:t>
            </a:r>
            <a:endParaRPr lang="en-CL" sz="3600" dirty="0"/>
          </a:p>
        </p:txBody>
      </p:sp>
    </p:spTree>
    <p:extLst>
      <p:ext uri="{BB962C8B-B14F-4D97-AF65-F5344CB8AC3E}">
        <p14:creationId xmlns:p14="http://schemas.microsoft.com/office/powerpoint/2010/main" val="4141602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34D776-32BF-BD68-C396-5752A80EB5A9}"/>
              </a:ext>
            </a:extLst>
          </p:cNvPr>
          <p:cNvSpPr txBox="1"/>
          <p:nvPr/>
        </p:nvSpPr>
        <p:spPr>
          <a:xfrm>
            <a:off x="1192231" y="209610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A+B+C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091E2-F451-0317-974B-408D1D855AE4}"/>
              </a:ext>
            </a:extLst>
          </p:cNvPr>
          <p:cNvSpPr/>
          <p:nvPr/>
        </p:nvSpPr>
        <p:spPr>
          <a:xfrm>
            <a:off x="1433876" y="2823004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D094B-8603-2B65-89D4-CB2DFA8731DF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094882" y="2465440"/>
            <a:ext cx="1677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E0ECF1-1638-9707-AE65-3DA42B8D009E}"/>
              </a:ext>
            </a:extLst>
          </p:cNvPr>
          <p:cNvCxnSpPr/>
          <p:nvPr/>
        </p:nvCxnSpPr>
        <p:spPr>
          <a:xfrm flipH="1">
            <a:off x="2096559" y="3757953"/>
            <a:ext cx="1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294889-CC33-B9B2-A970-25E47D153C5E}"/>
              </a:ext>
            </a:extLst>
          </p:cNvPr>
          <p:cNvSpPr txBox="1"/>
          <p:nvPr/>
        </p:nvSpPr>
        <p:spPr>
          <a:xfrm>
            <a:off x="1433876" y="4187976"/>
            <a:ext cx="1194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  <a:r>
              <a:rPr lang="en-CL" dirty="0"/>
              <a:t>-</a:t>
            </a:r>
            <a:r>
              <a:rPr lang="en-AU" dirty="0"/>
              <a:t>F</a:t>
            </a:r>
            <a:endParaRPr lang="en-C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541594-C108-13F4-4857-49599A8E23F4}"/>
              </a:ext>
            </a:extLst>
          </p:cNvPr>
          <p:cNvSpPr txBox="1"/>
          <p:nvPr/>
        </p:nvSpPr>
        <p:spPr>
          <a:xfrm>
            <a:off x="388734" y="409254"/>
            <a:ext cx="4779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/>
              <a:t>FULL</a:t>
            </a:r>
            <a:r>
              <a:rPr lang="en-CL" sz="3600"/>
              <a:t> LEARNING</a:t>
            </a:r>
            <a:r>
              <a:rPr lang="en-AU" sz="3600" dirty="0"/>
              <a:t> (testing)</a:t>
            </a:r>
            <a:endParaRPr lang="en-CL" sz="36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6E9132-8E6A-6FE3-4E9E-8AF6F1163D17}"/>
              </a:ext>
            </a:extLst>
          </p:cNvPr>
          <p:cNvGrpSpPr/>
          <p:nvPr/>
        </p:nvGrpSpPr>
        <p:grpSpPr>
          <a:xfrm>
            <a:off x="5217924" y="2099691"/>
            <a:ext cx="6074642" cy="1661845"/>
            <a:chOff x="5217924" y="2099691"/>
            <a:chExt cx="6074642" cy="166184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7AAF9B-12DD-F6F9-2C54-05AFB1442366}"/>
                </a:ext>
              </a:extLst>
            </p:cNvPr>
            <p:cNvSpPr txBox="1"/>
            <p:nvPr/>
          </p:nvSpPr>
          <p:spPr>
            <a:xfrm>
              <a:off x="5224564" y="209969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DATABASE</a:t>
              </a:r>
              <a:r>
                <a:rPr lang="en-CL" dirty="0"/>
                <a:t>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86A99E-9F3A-F6ED-6BEB-26B4D800624D}"/>
                </a:ext>
              </a:extLst>
            </p:cNvPr>
            <p:cNvSpPr/>
            <p:nvPr/>
          </p:nvSpPr>
          <p:spPr>
            <a:xfrm>
              <a:off x="5217924" y="2826587"/>
              <a:ext cx="1325366" cy="934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dirty="0"/>
                <a:t>CNN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D8AA82-09C6-37EA-3B7A-BA1060A1DB14}"/>
                </a:ext>
              </a:extLst>
            </p:cNvPr>
            <p:cNvCxnSpPr>
              <a:stCxn id="3" idx="2"/>
              <a:endCxn id="5" idx="0"/>
            </p:cNvCxnSpPr>
            <p:nvPr/>
          </p:nvCxnSpPr>
          <p:spPr>
            <a:xfrm flipH="1">
              <a:off x="5880607" y="2469023"/>
              <a:ext cx="6959" cy="35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0FC980-A348-9C2D-E859-301BB2771D4C}"/>
                </a:ext>
              </a:extLst>
            </p:cNvPr>
            <p:cNvSpPr txBox="1"/>
            <p:nvPr/>
          </p:nvSpPr>
          <p:spPr>
            <a:xfrm>
              <a:off x="7608196" y="2099691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DATABASE</a:t>
              </a:r>
              <a:r>
                <a:rPr lang="en-CL" dirty="0"/>
                <a:t> 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D7E848-B36E-AA7F-7563-DEBA7A0A407E}"/>
                </a:ext>
              </a:extLst>
            </p:cNvPr>
            <p:cNvSpPr/>
            <p:nvPr/>
          </p:nvSpPr>
          <p:spPr>
            <a:xfrm>
              <a:off x="7601556" y="2826587"/>
              <a:ext cx="1325366" cy="934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dirty="0"/>
                <a:t>CNN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8BF31C9-6E44-FF85-6450-35ABC35946E2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 flipH="1">
              <a:off x="8264239" y="2469023"/>
              <a:ext cx="2952" cy="35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77DB4-FCA8-7A24-F32F-2E7ABEEED251}"/>
                </a:ext>
              </a:extLst>
            </p:cNvPr>
            <p:cNvSpPr txBox="1"/>
            <p:nvPr/>
          </p:nvSpPr>
          <p:spPr>
            <a:xfrm>
              <a:off x="9973840" y="2099691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DATABASE</a:t>
              </a:r>
              <a:r>
                <a:rPr lang="en-CL" dirty="0"/>
                <a:t> C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D0D2BA-3176-3D39-B8ED-67640B227E23}"/>
                </a:ext>
              </a:extLst>
            </p:cNvPr>
            <p:cNvSpPr/>
            <p:nvPr/>
          </p:nvSpPr>
          <p:spPr>
            <a:xfrm>
              <a:off x="9967200" y="2826587"/>
              <a:ext cx="1325366" cy="934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dirty="0"/>
                <a:t>CNN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D03639E-A4BF-C71B-0DE5-288ECB62935D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10629883" y="2469023"/>
              <a:ext cx="2150" cy="35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652DEC-A9BA-1628-16F8-46440561330E}"/>
              </a:ext>
            </a:extLst>
          </p:cNvPr>
          <p:cNvSpPr txBox="1"/>
          <p:nvPr/>
        </p:nvSpPr>
        <p:spPr>
          <a:xfrm>
            <a:off x="1576960" y="3335624"/>
            <a:ext cx="1041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C000"/>
                </a:solidFill>
              </a:rPr>
              <a:t>(trained)</a:t>
            </a:r>
            <a:endParaRPr lang="en-CL" dirty="0">
              <a:solidFill>
                <a:srgbClr val="FFC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169EC-F933-7837-CA0C-7C09D155BE2F}"/>
              </a:ext>
            </a:extLst>
          </p:cNvPr>
          <p:cNvSpPr txBox="1"/>
          <p:nvPr/>
        </p:nvSpPr>
        <p:spPr>
          <a:xfrm>
            <a:off x="1578460" y="3336742"/>
            <a:ext cx="1041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C000"/>
                </a:solidFill>
              </a:rPr>
              <a:t>(trained)</a:t>
            </a:r>
            <a:endParaRPr lang="en-CL" dirty="0">
              <a:solidFill>
                <a:srgbClr val="FFC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482912-15BA-2DD4-61EE-11F68460D23C}"/>
              </a:ext>
            </a:extLst>
          </p:cNvPr>
          <p:cNvSpPr txBox="1"/>
          <p:nvPr/>
        </p:nvSpPr>
        <p:spPr>
          <a:xfrm>
            <a:off x="1576350" y="3336807"/>
            <a:ext cx="1041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C000"/>
                </a:solidFill>
              </a:rPr>
              <a:t>(trained)</a:t>
            </a:r>
            <a:endParaRPr lang="en-CL" dirty="0">
              <a:solidFill>
                <a:srgbClr val="FFC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553857-85FA-6352-6D75-6EF52B2E779B}"/>
              </a:ext>
            </a:extLst>
          </p:cNvPr>
          <p:cNvSpPr txBox="1"/>
          <p:nvPr/>
        </p:nvSpPr>
        <p:spPr>
          <a:xfrm>
            <a:off x="1574450" y="3337955"/>
            <a:ext cx="1041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C000"/>
                </a:solidFill>
              </a:rPr>
              <a:t>(trained)</a:t>
            </a:r>
            <a:endParaRPr lang="en-CL" dirty="0">
              <a:solidFill>
                <a:srgbClr val="FFC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52C43CB-B3DA-6C44-1742-77781222202A}"/>
              </a:ext>
            </a:extLst>
          </p:cNvPr>
          <p:cNvGrpSpPr/>
          <p:nvPr/>
        </p:nvGrpSpPr>
        <p:grpSpPr>
          <a:xfrm>
            <a:off x="5217924" y="3761536"/>
            <a:ext cx="5961274" cy="799355"/>
            <a:chOff x="5217924" y="3761536"/>
            <a:chExt cx="5961274" cy="79935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3EED6EC-7658-5577-0F2B-EFA10998221A}"/>
                </a:ext>
              </a:extLst>
            </p:cNvPr>
            <p:cNvCxnSpPr/>
            <p:nvPr/>
          </p:nvCxnSpPr>
          <p:spPr>
            <a:xfrm flipH="1">
              <a:off x="5880607" y="3761536"/>
              <a:ext cx="1" cy="35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870380-DE48-5F25-89D2-E9F755E74C2A}"/>
                </a:ext>
              </a:extLst>
            </p:cNvPr>
            <p:cNvSpPr txBox="1"/>
            <p:nvPr/>
          </p:nvSpPr>
          <p:spPr>
            <a:xfrm>
              <a:off x="5217924" y="4191559"/>
              <a:ext cx="1221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Accuracy</a:t>
              </a:r>
              <a:r>
                <a:rPr lang="en-CL" dirty="0"/>
                <a:t>-A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58374E-4AA6-33A8-E8A5-274CB8440392}"/>
                </a:ext>
              </a:extLst>
            </p:cNvPr>
            <p:cNvCxnSpPr/>
            <p:nvPr/>
          </p:nvCxnSpPr>
          <p:spPr>
            <a:xfrm flipH="1">
              <a:off x="8264239" y="3761536"/>
              <a:ext cx="1" cy="35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0E8171-2ECE-2809-6559-1EA5ACF94661}"/>
                </a:ext>
              </a:extLst>
            </p:cNvPr>
            <p:cNvSpPr txBox="1"/>
            <p:nvPr/>
          </p:nvSpPr>
          <p:spPr>
            <a:xfrm>
              <a:off x="7601556" y="4186961"/>
              <a:ext cx="1213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Accuracy</a:t>
              </a:r>
              <a:r>
                <a:rPr lang="en-CL" dirty="0"/>
                <a:t>-B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1C9863F-EE2B-766B-5CB0-BB94A93D93CB}"/>
                </a:ext>
              </a:extLst>
            </p:cNvPr>
            <p:cNvCxnSpPr/>
            <p:nvPr/>
          </p:nvCxnSpPr>
          <p:spPr>
            <a:xfrm flipH="1">
              <a:off x="10629883" y="3761536"/>
              <a:ext cx="1" cy="35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7F233E-9C89-FB76-691F-A054999785DD}"/>
                </a:ext>
              </a:extLst>
            </p:cNvPr>
            <p:cNvSpPr txBox="1"/>
            <p:nvPr/>
          </p:nvSpPr>
          <p:spPr>
            <a:xfrm>
              <a:off x="9967200" y="4186961"/>
              <a:ext cx="1211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Accuracy</a:t>
              </a:r>
              <a:r>
                <a:rPr lang="en-CL" dirty="0"/>
                <a:t>-C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583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092 L 0.30963 -0.0023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0" y="-1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092 L 0.50559 0.003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092 L 0.70144 0.0046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26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2CAF7B-ED10-8759-C454-835D0C9D9BF1}"/>
              </a:ext>
            </a:extLst>
          </p:cNvPr>
          <p:cNvSpPr txBox="1"/>
          <p:nvPr/>
        </p:nvSpPr>
        <p:spPr>
          <a:xfrm>
            <a:off x="388734" y="409254"/>
            <a:ext cx="438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 dirty="0"/>
              <a:t>FEDERATED LEARNING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FA0C63-5BE5-0DE2-DE7F-BC4F1FE80365}"/>
              </a:ext>
            </a:extLst>
          </p:cNvPr>
          <p:cNvGrpSpPr/>
          <p:nvPr/>
        </p:nvGrpSpPr>
        <p:grpSpPr>
          <a:xfrm>
            <a:off x="390645" y="1655425"/>
            <a:ext cx="6084067" cy="4059368"/>
            <a:chOff x="524460" y="1767155"/>
            <a:chExt cx="6084067" cy="405936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343D5-8DE6-31C9-856F-D4F3E5A9D116}"/>
                </a:ext>
              </a:extLst>
            </p:cNvPr>
            <p:cNvSpPr txBox="1"/>
            <p:nvPr/>
          </p:nvSpPr>
          <p:spPr>
            <a:xfrm>
              <a:off x="524460" y="1767155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DATABASE</a:t>
              </a:r>
              <a:r>
                <a:rPr lang="en-CL" dirty="0"/>
                <a:t> A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BA957F-1C7D-9BD8-6837-B8704E257395}"/>
                </a:ext>
              </a:extLst>
            </p:cNvPr>
            <p:cNvSpPr/>
            <p:nvPr/>
          </p:nvSpPr>
          <p:spPr>
            <a:xfrm>
              <a:off x="533885" y="2494051"/>
              <a:ext cx="1325366" cy="934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dirty="0"/>
                <a:t>CNN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2A5CC11-AEF1-0C06-AD24-ADF21D3C623B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>
              <a:off x="1187462" y="2136487"/>
              <a:ext cx="9106" cy="35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65E72A9-ED4A-D12C-3FFD-311096E8B4AF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1217117" y="3429000"/>
              <a:ext cx="1706967" cy="1093242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35147C-802A-009A-FDF7-4F20BFAFCECB}"/>
                </a:ext>
              </a:extLst>
            </p:cNvPr>
            <p:cNvSpPr txBox="1"/>
            <p:nvPr/>
          </p:nvSpPr>
          <p:spPr>
            <a:xfrm>
              <a:off x="2908092" y="1767155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DATABASE</a:t>
              </a:r>
              <a:r>
                <a:rPr lang="en-CL" dirty="0"/>
                <a:t> B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FDD7F8-FFAA-B966-4443-A2EC18D2C490}"/>
                </a:ext>
              </a:extLst>
            </p:cNvPr>
            <p:cNvSpPr/>
            <p:nvPr/>
          </p:nvSpPr>
          <p:spPr>
            <a:xfrm>
              <a:off x="2917517" y="2494051"/>
              <a:ext cx="1325366" cy="934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dirty="0"/>
                <a:t>CNN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97E6A46-DCB3-985D-1A0E-B2EA2AF7D874}"/>
                </a:ext>
              </a:extLst>
            </p:cNvPr>
            <p:cNvCxnSpPr>
              <a:stCxn id="25" idx="2"/>
              <a:endCxn id="26" idx="0"/>
            </p:cNvCxnSpPr>
            <p:nvPr/>
          </p:nvCxnSpPr>
          <p:spPr>
            <a:xfrm>
              <a:off x="3567087" y="2136487"/>
              <a:ext cx="13113" cy="35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9676EE-0F14-A35E-3941-BB76B6CD1A39}"/>
                </a:ext>
              </a:extLst>
            </p:cNvPr>
            <p:cNvCxnSpPr>
              <a:cxnSpLocks/>
              <a:stCxn id="26" idx="2"/>
              <a:endCxn id="36" idx="0"/>
            </p:cNvCxnSpPr>
            <p:nvPr/>
          </p:nvCxnSpPr>
          <p:spPr>
            <a:xfrm>
              <a:off x="3580200" y="3429000"/>
              <a:ext cx="6567" cy="625767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3ABAD3-6571-F5BD-F7A2-E4AB8FC23E04}"/>
                </a:ext>
              </a:extLst>
            </p:cNvPr>
            <p:cNvSpPr txBox="1"/>
            <p:nvPr/>
          </p:nvSpPr>
          <p:spPr>
            <a:xfrm>
              <a:off x="2917517" y="5457191"/>
              <a:ext cx="1194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Accuracy</a:t>
              </a:r>
              <a:r>
                <a:rPr lang="en-CL" dirty="0"/>
                <a:t>-F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DF8C79-E2B3-95FF-62A2-245019346073}"/>
                </a:ext>
              </a:extLst>
            </p:cNvPr>
            <p:cNvSpPr txBox="1"/>
            <p:nvPr/>
          </p:nvSpPr>
          <p:spPr>
            <a:xfrm>
              <a:off x="5273736" y="1767155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DATABASE</a:t>
              </a:r>
              <a:r>
                <a:rPr lang="en-CL" dirty="0"/>
                <a:t> C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0243F98-CBDF-BA34-0850-DF4C9D755B54}"/>
                </a:ext>
              </a:extLst>
            </p:cNvPr>
            <p:cNvSpPr/>
            <p:nvPr/>
          </p:nvSpPr>
          <p:spPr>
            <a:xfrm>
              <a:off x="5283161" y="2494051"/>
              <a:ext cx="1325366" cy="934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dirty="0"/>
                <a:t>CNN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93651A0-14AC-132C-B9C9-72731D5B805A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>
              <a:off x="5931929" y="2136487"/>
              <a:ext cx="13915" cy="35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17A04C0-6E6B-F8D9-A5E8-44423600CC02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H="1">
              <a:off x="4249450" y="3429000"/>
              <a:ext cx="1696395" cy="1093242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8894C7-ED3B-2B14-F769-CE6B1D992893}"/>
                </a:ext>
              </a:extLst>
            </p:cNvPr>
            <p:cNvSpPr/>
            <p:nvPr/>
          </p:nvSpPr>
          <p:spPr>
            <a:xfrm>
              <a:off x="2924084" y="4054767"/>
              <a:ext cx="1325366" cy="934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dirty="0"/>
                <a:t>Server Central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0D21BEC-93AE-E57B-3819-3AF299FB089C}"/>
                </a:ext>
              </a:extLst>
            </p:cNvPr>
            <p:cNvCxnSpPr/>
            <p:nvPr/>
          </p:nvCxnSpPr>
          <p:spPr>
            <a:xfrm>
              <a:off x="3584764" y="4989716"/>
              <a:ext cx="4006" cy="35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9E4C64-5EB6-8ABF-06A9-D0B1DC8CF71D}"/>
                </a:ext>
              </a:extLst>
            </p:cNvPr>
            <p:cNvSpPr txBox="1"/>
            <p:nvPr/>
          </p:nvSpPr>
          <p:spPr>
            <a:xfrm>
              <a:off x="1227689" y="3786564"/>
              <a:ext cx="7344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weights</a:t>
              </a:r>
              <a:endParaRPr lang="es-ES_tradnl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AF4F3C-461A-D737-6FBC-B742907ED9FC}"/>
                </a:ext>
              </a:extLst>
            </p:cNvPr>
            <p:cNvSpPr txBox="1"/>
            <p:nvPr/>
          </p:nvSpPr>
          <p:spPr>
            <a:xfrm>
              <a:off x="3550861" y="3519499"/>
              <a:ext cx="7344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weights</a:t>
              </a:r>
              <a:endParaRPr lang="es-ES_tradnl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3E7517C-6297-6A03-93B9-8B723C86B568}"/>
                </a:ext>
              </a:extLst>
            </p:cNvPr>
            <p:cNvSpPr txBox="1"/>
            <p:nvPr/>
          </p:nvSpPr>
          <p:spPr>
            <a:xfrm>
              <a:off x="5159936" y="3786563"/>
              <a:ext cx="7344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weights</a:t>
              </a:r>
              <a:endParaRPr lang="es-ES_tradnl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903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34D776-32BF-BD68-C396-5752A80EB5A9}"/>
              </a:ext>
            </a:extLst>
          </p:cNvPr>
          <p:cNvSpPr txBox="1"/>
          <p:nvPr/>
        </p:nvSpPr>
        <p:spPr>
          <a:xfrm>
            <a:off x="388734" y="165864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091E2-F451-0317-974B-408D1D855AE4}"/>
              </a:ext>
            </a:extLst>
          </p:cNvPr>
          <p:cNvSpPr/>
          <p:nvPr/>
        </p:nvSpPr>
        <p:spPr>
          <a:xfrm>
            <a:off x="398161" y="2385544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D094B-8603-2B65-89D4-CB2DFA8731DF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1051736" y="2027980"/>
            <a:ext cx="9108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E882A8-9FAA-C61B-164D-A50222F1953B}"/>
              </a:ext>
            </a:extLst>
          </p:cNvPr>
          <p:cNvSpPr txBox="1"/>
          <p:nvPr/>
        </p:nvSpPr>
        <p:spPr>
          <a:xfrm>
            <a:off x="2772366" y="1658648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8B2B1-E980-BB31-2FF4-88178C3FA923}"/>
              </a:ext>
            </a:extLst>
          </p:cNvPr>
          <p:cNvSpPr/>
          <p:nvPr/>
        </p:nvSpPr>
        <p:spPr>
          <a:xfrm>
            <a:off x="2781793" y="2385544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6B1222-4BC0-5851-CD52-B80798577FB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3431361" y="2027980"/>
            <a:ext cx="13115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CC1B73E-EEEB-DBEC-5828-E205B283104F}"/>
              </a:ext>
            </a:extLst>
          </p:cNvPr>
          <p:cNvSpPr txBox="1"/>
          <p:nvPr/>
        </p:nvSpPr>
        <p:spPr>
          <a:xfrm>
            <a:off x="5138010" y="1658648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5A604F-4A5D-F89A-325A-0E8FA43EACCA}"/>
              </a:ext>
            </a:extLst>
          </p:cNvPr>
          <p:cNvSpPr/>
          <p:nvPr/>
        </p:nvSpPr>
        <p:spPr>
          <a:xfrm>
            <a:off x="5147437" y="2385544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A3FA0E-C1CC-3BD3-F27E-220F9364CBBC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5796203" y="2027980"/>
            <a:ext cx="13917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2CAF7B-ED10-8759-C454-835D0C9D9BF1}"/>
              </a:ext>
            </a:extLst>
          </p:cNvPr>
          <p:cNvSpPr txBox="1"/>
          <p:nvPr/>
        </p:nvSpPr>
        <p:spPr>
          <a:xfrm>
            <a:off x="388734" y="409254"/>
            <a:ext cx="5559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/>
              <a:t>SWARM LEARNING</a:t>
            </a:r>
            <a:r>
              <a:rPr lang="en-AU" sz="3600" dirty="0"/>
              <a:t> (training)</a:t>
            </a:r>
            <a:endParaRPr lang="en-CL" sz="36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FB7833-38D7-692F-87C3-A6FB2CC4825C}"/>
              </a:ext>
            </a:extLst>
          </p:cNvPr>
          <p:cNvGrpSpPr/>
          <p:nvPr/>
        </p:nvGrpSpPr>
        <p:grpSpPr>
          <a:xfrm>
            <a:off x="1723527" y="2519448"/>
            <a:ext cx="1058266" cy="333571"/>
            <a:chOff x="1723527" y="2519448"/>
            <a:chExt cx="1058266" cy="33357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E0ECF1-1638-9707-AE65-3DA42B8D009E}"/>
                </a:ext>
              </a:extLst>
            </p:cNvPr>
            <p:cNvCxnSpPr>
              <a:cxnSpLocks/>
              <a:stCxn id="6" idx="3"/>
              <a:endCxn id="12" idx="1"/>
            </p:cNvCxnSpPr>
            <p:nvPr/>
          </p:nvCxnSpPr>
          <p:spPr>
            <a:xfrm>
              <a:off x="1723527" y="2853019"/>
              <a:ext cx="1058266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083167-3988-6C1D-34F5-7E99349E1840}"/>
                </a:ext>
              </a:extLst>
            </p:cNvPr>
            <p:cNvSpPr txBox="1"/>
            <p:nvPr/>
          </p:nvSpPr>
          <p:spPr>
            <a:xfrm>
              <a:off x="1861356" y="2519448"/>
              <a:ext cx="7344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weights</a:t>
              </a:r>
              <a:endParaRPr lang="es-ES_tradnl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32B7A9-58AF-8CCE-F046-0D89684F49F9}"/>
              </a:ext>
            </a:extLst>
          </p:cNvPr>
          <p:cNvGrpSpPr/>
          <p:nvPr/>
        </p:nvGrpSpPr>
        <p:grpSpPr>
          <a:xfrm>
            <a:off x="4107159" y="2506748"/>
            <a:ext cx="1040278" cy="346271"/>
            <a:chOff x="4107159" y="2506748"/>
            <a:chExt cx="1040278" cy="346271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08E20DA-9A4E-EEA8-A7AD-42B6A9651933}"/>
                </a:ext>
              </a:extLst>
            </p:cNvPr>
            <p:cNvCxnSpPr>
              <a:cxnSpLocks/>
              <a:stCxn id="12" idx="3"/>
              <a:endCxn id="17" idx="1"/>
            </p:cNvCxnSpPr>
            <p:nvPr/>
          </p:nvCxnSpPr>
          <p:spPr>
            <a:xfrm>
              <a:off x="4107159" y="2853019"/>
              <a:ext cx="1040278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EAA87A-47C4-2D29-C050-394593CFBE33}"/>
                </a:ext>
              </a:extLst>
            </p:cNvPr>
            <p:cNvSpPr txBox="1"/>
            <p:nvPr/>
          </p:nvSpPr>
          <p:spPr>
            <a:xfrm>
              <a:off x="4243457" y="2506748"/>
              <a:ext cx="7344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weights</a:t>
              </a:r>
              <a:endParaRPr lang="es-ES_tradnl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9E4845-EC7B-B4AE-259E-B6EAA514EF2B}"/>
              </a:ext>
            </a:extLst>
          </p:cNvPr>
          <p:cNvGrpSpPr/>
          <p:nvPr/>
        </p:nvGrpSpPr>
        <p:grpSpPr>
          <a:xfrm>
            <a:off x="1447820" y="3295093"/>
            <a:ext cx="3967079" cy="530229"/>
            <a:chOff x="1447820" y="3295093"/>
            <a:chExt cx="3967079" cy="530229"/>
          </a:xfrm>
        </p:grpSpPr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9AE66E0E-4373-C5A4-B83F-BC75A5E009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25010" y="1317903"/>
              <a:ext cx="12700" cy="3967079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21967D-024E-C9D5-0A50-79BCC9CEC7C1}"/>
                </a:ext>
              </a:extLst>
            </p:cNvPr>
            <p:cNvSpPr txBox="1"/>
            <p:nvPr/>
          </p:nvSpPr>
          <p:spPr>
            <a:xfrm>
              <a:off x="3106885" y="3517545"/>
              <a:ext cx="7344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weights</a:t>
              </a:r>
              <a:endParaRPr lang="es-ES_tradnl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316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422</Words>
  <Application>Microsoft Macintosh PowerPoint</Application>
  <PresentationFormat>Widescreen</PresentationFormat>
  <Paragraphs>220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Gill Sans MT</vt:lpstr>
      <vt:lpstr>Times New Roman</vt:lpstr>
      <vt:lpstr>Trebuchet MS</vt:lpstr>
      <vt:lpstr>Office Theme</vt:lpstr>
      <vt:lpstr>PowerPoint Presentation</vt:lpstr>
      <vt:lpstr>Motivación</vt:lpstr>
      <vt:lpstr>PASO 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12</cp:revision>
  <dcterms:created xsi:type="dcterms:W3CDTF">2022-08-23T13:56:02Z</dcterms:created>
  <dcterms:modified xsi:type="dcterms:W3CDTF">2024-11-26T15:16:57Z</dcterms:modified>
</cp:coreProperties>
</file>